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4" r:id="rId5"/>
    <p:sldId id="257" r:id="rId6"/>
    <p:sldId id="258" r:id="rId7"/>
    <p:sldId id="259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6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4674" autoAdjust="0"/>
  </p:normalViewPr>
  <p:slideViewPr>
    <p:cSldViewPr snapToGrid="0" showGuides="1">
      <p:cViewPr varScale="1">
        <p:scale>
          <a:sx n="57" d="100"/>
          <a:sy n="57" d="100"/>
        </p:scale>
        <p:origin x="102" y="148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IN" smtClean="0"/>
              <a:t>24-04-2019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IN" smtClean="0"/>
              <a:t>24-04-2019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36538" y="350838"/>
            <a:ext cx="8637587" cy="61304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38138" y="1436688"/>
            <a:ext cx="1964191" cy="890133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lphaUcPeriod"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2302329" y="1436688"/>
            <a:ext cx="1964191" cy="890133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lphaUcPeriod" startAt="2"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266520" y="1436688"/>
            <a:ext cx="1964191" cy="890133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lphaUcPeriod" startAt="3"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230711" y="1436688"/>
            <a:ext cx="1964191" cy="890133"/>
          </a:xfrm>
          <a:prstGeom prst="rect">
            <a:avLst/>
          </a:prstGeom>
        </p:spPr>
        <p:txBody>
          <a:bodyPr/>
          <a:lstStyle>
            <a:lvl1pPr marL="457200" indent="-457200">
              <a:buFont typeface="+mj-lt"/>
              <a:buAutoNum type="alphaUcPeriod" startAt="4"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644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smtClean="0"/>
              <a:t>Add a footer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0454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IN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IN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Caption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IN" dirty="0"/>
              <a:t>Click To Edit Master 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ZA" dirty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IN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717" r:id="rId18"/>
    <p:sldLayoutId id="2147483718" r:id="rId19"/>
    <p:sldLayoutId id="2147483697" r:id="rId20"/>
    <p:sldLayoutId id="2147483674" r:id="rId2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SHEDDING OF TEETH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LOSING OF DECIDUOUS TEETH WHICH ARE GRADUALLY REPLACED BY PERMANENT TEETH</a:t>
            </a:r>
          </a:p>
          <a:p>
            <a:r>
              <a:rPr lang="en-US" dirty="0" smtClean="0"/>
              <a:t>IT BEGINS AT THE AGE OF SIX YEARS IN BABIES</a:t>
            </a:r>
          </a:p>
          <a:p>
            <a:r>
              <a:rPr lang="en-US" dirty="0" smtClean="0"/>
              <a:t>THE DECIDIOUS TEETH ARE ALSO CALLED MILK TEETH OR TEMPORARY TEETH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753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DECIDUOUS SET OF TEETH IS MADE UP OF 20 TEETH:</a:t>
            </a:r>
          </a:p>
          <a:p>
            <a:r>
              <a:rPr lang="en-US" dirty="0" smtClean="0"/>
              <a:t>8 INCISORS</a:t>
            </a:r>
          </a:p>
          <a:p>
            <a:r>
              <a:rPr lang="en-US" dirty="0" smtClean="0"/>
              <a:t>4 CANINES</a:t>
            </a:r>
          </a:p>
          <a:p>
            <a:r>
              <a:rPr lang="en-US" dirty="0" smtClean="0"/>
              <a:t>8 PREMOLARS.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MOLARS ARE NOT PART OF THE </a:t>
            </a:r>
            <a:r>
              <a:rPr lang="en-US" dirty="0" smtClean="0">
                <a:solidFill>
                  <a:srgbClr val="FF0000"/>
                </a:solidFill>
              </a:rPr>
              <a:t>DECIDUOUS 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THE TEETH THAT GROW AFTER SHEDDING ARE CALLED </a:t>
            </a:r>
            <a:r>
              <a:rPr lang="en-US" dirty="0" smtClean="0">
                <a:solidFill>
                  <a:srgbClr val="FF0000"/>
                </a:solidFill>
              </a:rPr>
              <a:t>PERMANENT TEETH </a:t>
            </a:r>
            <a:r>
              <a:rPr lang="en-US" dirty="0" smtClean="0"/>
              <a:t>AND ARE NOT 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55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YEARS OLD CHILDREN HAVE ONLY 20 TEETH WHICH ARE THE FIRST SET OF TEETH</a:t>
            </a:r>
          </a:p>
          <a:p>
            <a:r>
              <a:rPr lang="en-US" dirty="0" smtClean="0"/>
              <a:t>THESE TWENTY TEETH CONSIST OF </a:t>
            </a:r>
            <a:r>
              <a:rPr lang="en-US" dirty="0" smtClean="0">
                <a:solidFill>
                  <a:srgbClr val="FF0000"/>
                </a:solidFill>
              </a:rPr>
              <a:t>EIGHT</a:t>
            </a:r>
            <a:r>
              <a:rPr lang="en-US" dirty="0" smtClean="0"/>
              <a:t> INCISORS, </a:t>
            </a:r>
            <a:r>
              <a:rPr lang="en-US" dirty="0" smtClean="0">
                <a:solidFill>
                  <a:srgbClr val="FF0000"/>
                </a:solidFill>
              </a:rPr>
              <a:t>FOUR</a:t>
            </a:r>
            <a:r>
              <a:rPr lang="en-US" dirty="0" smtClean="0"/>
              <a:t> CANINES AND </a:t>
            </a:r>
            <a:r>
              <a:rPr lang="en-US" dirty="0" smtClean="0">
                <a:solidFill>
                  <a:srgbClr val="FF0000"/>
                </a:solidFill>
              </a:rPr>
              <a:t>EIGHT</a:t>
            </a:r>
            <a:r>
              <a:rPr lang="en-US" dirty="0" smtClean="0"/>
              <a:t> PREMOLARS</a:t>
            </a:r>
          </a:p>
          <a:p>
            <a:r>
              <a:rPr lang="en-US" dirty="0" smtClean="0"/>
              <a:t>YOUNG ONES DO NOT HAVE MOLARS</a:t>
            </a:r>
          </a:p>
          <a:p>
            <a:r>
              <a:rPr lang="en-US" dirty="0" smtClean="0"/>
              <a:t>THESE TWENTY TEETH ARE KNOWN AS </a:t>
            </a:r>
            <a:r>
              <a:rPr lang="en-US" dirty="0" smtClean="0">
                <a:solidFill>
                  <a:srgbClr val="FF0000"/>
                </a:solidFill>
              </a:rPr>
              <a:t>MILK TEETH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0000"/>
                </a:solidFill>
              </a:rPr>
              <a:t>DECIDUOS TEETH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F0000"/>
                </a:solidFill>
              </a:rPr>
              <a:t>PRIMARY TEETH</a:t>
            </a:r>
          </a:p>
          <a:p>
            <a:r>
              <a:rPr lang="en-US" dirty="0" smtClean="0"/>
              <a:t>AT THE AGE OF SIX OR NINE YEARS ALL THESE TEETH START FALLING OFF(COMING OUT)</a:t>
            </a:r>
          </a:p>
          <a:p>
            <a:r>
              <a:rPr lang="en-US" dirty="0" smtClean="0"/>
              <a:t>INCISORS FALL OFF FIRST WHILE PREMOLARS FALL OFF 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714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5186076"/>
          </a:xfrm>
        </p:spPr>
        <p:txBody>
          <a:bodyPr/>
          <a:lstStyle/>
          <a:p>
            <a:r>
              <a:rPr lang="en-US" dirty="0" smtClean="0"/>
              <a:t>WHEN THESE MILK OR DECIDUOUS TEETH COME OUT THEY ARE REPLACED BY PERMANENT TEETH OR SECONDARY TEETH WHICH ARE THE SECOND SET OF TEETH</a:t>
            </a:r>
          </a:p>
          <a:p>
            <a:r>
              <a:rPr lang="en-US" dirty="0" smtClean="0"/>
              <a:t>INCASE THESE PERMANENT TEETH </a:t>
            </a:r>
            <a:r>
              <a:rPr lang="en-US" dirty="0" smtClean="0"/>
              <a:t>ARE REMOVED EITHER BY ACCIDENT OR BY A DENTIST </a:t>
            </a:r>
            <a:r>
              <a:rPr lang="en-US" dirty="0" smtClean="0"/>
              <a:t>NO OTHER TEETH CAN GROW UNLESS ARTIFICIAL TEETH ARE FILLED ON THE GAP</a:t>
            </a:r>
          </a:p>
          <a:p>
            <a:r>
              <a:rPr lang="en-US" dirty="0" smtClean="0"/>
              <a:t>THESE ARTIFICIAL TEETH CAN ONLY BE </a:t>
            </a:r>
            <a:r>
              <a:rPr lang="en-US" dirty="0" smtClean="0"/>
              <a:t>replaced </a:t>
            </a:r>
            <a:r>
              <a:rPr lang="en-US" dirty="0" smtClean="0"/>
              <a:t>BY DENTISTS</a:t>
            </a:r>
          </a:p>
          <a:p>
            <a:r>
              <a:rPr lang="en-US" dirty="0" smtClean="0"/>
              <a:t>ARTIFICIAL TEETH ARE ALSO KNOWN AS </a:t>
            </a:r>
            <a:r>
              <a:rPr lang="en-US" dirty="0" smtClean="0">
                <a:solidFill>
                  <a:srgbClr val="C00000"/>
                </a:solidFill>
              </a:rPr>
              <a:t>FALSE TEETH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C00000"/>
                </a:solidFill>
              </a:rPr>
              <a:t>DENTURES</a:t>
            </a:r>
          </a:p>
          <a:p>
            <a:r>
              <a:rPr lang="en-US" dirty="0" smtClean="0"/>
              <a:t>THE WHITE PART OF THE TEETH IS CALLED </a:t>
            </a:r>
            <a:r>
              <a:rPr lang="en-US" dirty="0" smtClean="0">
                <a:solidFill>
                  <a:srgbClr val="C00000"/>
                </a:solidFill>
              </a:rPr>
              <a:t>ENAMEL</a:t>
            </a:r>
          </a:p>
          <a:p>
            <a:r>
              <a:rPr lang="en-US" dirty="0" smtClean="0"/>
              <a:t>THE HARDEST PART OF THE HUMAN TEETH IS CALLED </a:t>
            </a:r>
            <a:r>
              <a:rPr lang="en-US" dirty="0" smtClean="0">
                <a:solidFill>
                  <a:srgbClr val="C00000"/>
                </a:solidFill>
              </a:rPr>
              <a:t>DENTINE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662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CHILD WHO IS THREE YEARS OLD HAS A TOTAL OF_________</a:t>
            </a:r>
          </a:p>
          <a:p>
            <a:r>
              <a:rPr lang="en-US" dirty="0" smtClean="0"/>
              <a:t>TEETH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32 TEETH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16 TEETH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20 TEETH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12 TEETH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280275" y="1987550"/>
            <a:ext cx="4911725" cy="1789113"/>
          </a:xfrm>
        </p:spPr>
        <p:txBody>
          <a:bodyPr/>
          <a:lstStyle/>
          <a:p>
            <a:r>
              <a:rPr lang="en-US" dirty="0" smtClean="0"/>
              <a:t>NEXT LESSON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7280275" y="3792538"/>
            <a:ext cx="4911725" cy="9096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THE BREATHING SYSTEM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" b="2059"/>
          <a:stretch>
            <a:fillRect/>
          </a:stretch>
        </p:blipFill>
        <p:spPr>
          <a:xfrm>
            <a:off x="0" y="860425"/>
            <a:ext cx="4429125" cy="5137150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18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BREATHING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2"/>
          <a:stretch/>
        </p:blipFill>
        <p:spPr>
          <a:xfrm>
            <a:off x="3039836" y="2092779"/>
            <a:ext cx="3810000" cy="28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THE BREATHING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" b="20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717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WHERE AIR FROM THE ATMOSPHERE PASSES THROUGH INTO THE BODY</a:t>
            </a:r>
          </a:p>
          <a:p>
            <a:r>
              <a:rPr lang="en-US" dirty="0" smtClean="0"/>
              <a:t>IT MOISTENS,WARMS AND CLEANS TH AIR</a:t>
            </a:r>
          </a:p>
          <a:p>
            <a:r>
              <a:rPr lang="en-US" dirty="0" smtClean="0"/>
              <a:t>MUCUS AND TINY HAIRS TRAP DUST FROM THE AIR BREATHED 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93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SCIENCE:#THE HUMAN BODY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6" r="259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440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TRACHEA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THE TUBE THROUGH WHICH AIR FROM THE NOSE PASSESS THROUGH TO THE LUNGS</a:t>
            </a:r>
          </a:p>
          <a:p>
            <a:r>
              <a:rPr lang="en-US" dirty="0" smtClean="0"/>
              <a:t>ITS ALSO CALLED THE WINDPIPE</a:t>
            </a:r>
          </a:p>
          <a:p>
            <a:r>
              <a:rPr lang="en-US" dirty="0" smtClean="0"/>
              <a:t>HAS A C-SHAPED RINGS CALLED CARTLIAGES WHICH HELP TO KEEP THE TRACHEA OPEN</a:t>
            </a:r>
          </a:p>
          <a:p>
            <a:r>
              <a:rPr lang="en-US" dirty="0" smtClean="0"/>
              <a:t>DIVIDED INTO TWO BRANCHES CALLED [</a:t>
            </a:r>
            <a:r>
              <a:rPr lang="en-US" dirty="0" smtClean="0">
                <a:solidFill>
                  <a:srgbClr val="FF0000"/>
                </a:solidFill>
              </a:rPr>
              <a:t>BRONCHI</a:t>
            </a:r>
            <a:r>
              <a:rPr lang="en-US" dirty="0" smtClean="0"/>
              <a:t>] SINGULAR [</a:t>
            </a:r>
            <a:r>
              <a:rPr lang="en-US" dirty="0" smtClean="0">
                <a:solidFill>
                  <a:srgbClr val="FF0000"/>
                </a:solidFill>
              </a:rPr>
              <a:t>BRONCHUS</a:t>
            </a:r>
            <a:r>
              <a:rPr lang="en-US" dirty="0" smtClean="0"/>
              <a:t>]</a:t>
            </a:r>
          </a:p>
          <a:p>
            <a:r>
              <a:rPr lang="en-US" dirty="0" smtClean="0"/>
              <a:t>BRONCHI DIVIDE INTO BRONCHIOLES,WHICH ENTER THE LUNGS</a:t>
            </a:r>
          </a:p>
          <a:p>
            <a:r>
              <a:rPr lang="en-US" dirty="0" smtClean="0"/>
              <a:t>IT MOISTENS,WARMS AND CLEANS THE 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05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LUNGS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UP OF AIR SACS, ALSO KNOWN AS ALVEOLI</a:t>
            </a:r>
          </a:p>
          <a:p>
            <a:r>
              <a:rPr lang="en-US" dirty="0" smtClean="0"/>
              <a:t>ALVEOLI ARE SURROUNDED BY A NETWORK OF BLOOD CAPILLARIES</a:t>
            </a:r>
          </a:p>
          <a:p>
            <a:r>
              <a:rPr lang="en-US" dirty="0" smtClean="0"/>
              <a:t>IT IS WHERE EXCHANGE OF GASES TAKES PLACE</a:t>
            </a:r>
          </a:p>
          <a:p>
            <a:r>
              <a:rPr lang="en-US" dirty="0" smtClean="0"/>
              <a:t>OXYGEN ENTERS THE BLOOD STREAM WHILE CARBON DIOXIDE MOVES FROM THE BLOOD STRAEM THEN BREATHED 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8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DIAPHRAGM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SHEET OF MUSCLE SEPARATING THE CHEST FROM THE ABDOMEN</a:t>
            </a:r>
          </a:p>
          <a:p>
            <a:r>
              <a:rPr lang="en-US" dirty="0" smtClean="0"/>
              <a:t>THROUGH ITS CONTRACTION AND RELAXATION IT ENABLES THE LUNGS TO CONTRACT AND EXPAND</a:t>
            </a:r>
          </a:p>
          <a:p>
            <a:r>
              <a:rPr lang="en-US" dirty="0" smtClean="0"/>
              <a:t>IT CONTROLS THE EXPANSION AND CONTRACTION OF THE LUNGS [</a:t>
            </a:r>
            <a:r>
              <a:rPr lang="en-US" dirty="0" smtClean="0">
                <a:solidFill>
                  <a:srgbClr val="FF0000"/>
                </a:solidFill>
              </a:rPr>
              <a:t>CHEST CAVITY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PARTS OF THE BREATHING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2" y="1777999"/>
            <a:ext cx="6129867" cy="52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9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BREATHING 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 breathing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4"/>
          <a:stretch/>
        </p:blipFill>
        <p:spPr>
          <a:xfrm>
            <a:off x="6874933" y="2505075"/>
            <a:ext cx="3299033" cy="392959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Lungs expand</a:t>
            </a:r>
          </a:p>
          <a:p>
            <a:r>
              <a:rPr lang="en-US" dirty="0" smtClean="0"/>
              <a:t>Diaphragm flattens</a:t>
            </a:r>
          </a:p>
          <a:p>
            <a:r>
              <a:rPr lang="en-US" dirty="0" smtClean="0"/>
              <a:t>Ribs move upwards and outwards</a:t>
            </a:r>
          </a:p>
          <a:p>
            <a:r>
              <a:rPr lang="en-US" dirty="0" smtClean="0"/>
              <a:t>Volume increases</a:t>
            </a:r>
          </a:p>
          <a:p>
            <a:r>
              <a:rPr lang="en-US" dirty="0" smtClean="0"/>
              <a:t>Pressure decreases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75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BREATHING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 breathing 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lungs contract</a:t>
            </a:r>
          </a:p>
          <a:p>
            <a:r>
              <a:rPr lang="en-US" dirty="0" smtClean="0"/>
              <a:t>The diaphragm moves upwards</a:t>
            </a:r>
          </a:p>
          <a:p>
            <a:r>
              <a:rPr lang="en-US" dirty="0" smtClean="0"/>
              <a:t>Ribs move inwards and downwards</a:t>
            </a:r>
          </a:p>
          <a:p>
            <a:r>
              <a:rPr lang="en-US" dirty="0" smtClean="0"/>
              <a:t>Volume decreases</a:t>
            </a:r>
          </a:p>
          <a:p>
            <a:r>
              <a:rPr lang="en-US" dirty="0" smtClean="0"/>
              <a:t>Pressure increases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6" t="12190"/>
          <a:stretch/>
        </p:blipFill>
        <p:spPr>
          <a:xfrm>
            <a:off x="6162952" y="1964267"/>
            <a:ext cx="4328532" cy="4758266"/>
          </a:xfrm>
        </p:spPr>
      </p:pic>
    </p:spTree>
    <p:extLst>
      <p:ext uri="{BB962C8B-B14F-4D97-AF65-F5344CB8AC3E}">
        <p14:creationId xmlns:p14="http://schemas.microsoft.com/office/powerpoint/2010/main" val="151862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TEETH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7" r="6677"/>
          <a:stretch>
            <a:fillRect/>
          </a:stretch>
        </p:blipFill>
        <p:spPr>
          <a:xfrm>
            <a:off x="6476983" y="2497286"/>
            <a:ext cx="5715017" cy="4360714"/>
          </a:xfrm>
        </p:spPr>
      </p:pic>
    </p:spTree>
    <p:extLst>
      <p:ext uri="{BB962C8B-B14F-4D97-AF65-F5344CB8AC3E}">
        <p14:creationId xmlns:p14="http://schemas.microsoft.com/office/powerpoint/2010/main" val="201569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91 -0.00371 -0.00182 -0.00718 -0.00274 -0.01088 C -0.00313 -0.0125 -0.00378 -0.01389 -0.00404 -0.01551 C -0.00534 -0.02153 -0.00742 -0.03334 -0.00742 -0.03334 C -0.00794 -0.04144 -0.00794 -0.0463 -0.00938 -0.05371 C -0.01016 -0.05741 -0.0112 -0.06088 -0.01211 -0.06436 C -0.01276 -0.0713 -0.01302 -0.075 -0.01406 -0.08218 C -0.01445 -0.08473 -0.01485 -0.08704 -0.0155 -0.08936 C -0.01602 -0.09144 -0.0168 -0.09329 -0.01745 -0.09538 C -0.01927 -0.11413 -0.0168 -0.09075 -0.01953 -0.10973 C -0.02083 -0.11945 -0.01901 -0.11482 -0.02214 -0.125 C -0.02292 -0.12755 -0.02396 -0.12987 -0.02487 -0.13218 C -0.02604 -0.14769 -0.02435 -0.13403 -0.02956 -0.15139 C -0.02995 -0.15278 -0.02995 -0.1544 -0.03021 -0.15602 C -0.03138 -0.16227 -0.0319 -0.16274 -0.0336 -0.16922 C -0.03425 -0.172 -0.03503 -0.17454 -0.03555 -0.17755 C -0.03672 -0.18334 -0.03672 -0.19028 -0.03893 -0.19538 C -0.03958 -0.197 -0.04037 -0.19838 -0.04089 -0.2 C -0.04375 -0.20903 -0.0457 -0.21899 -0.04896 -0.22755 C -0.05078 -0.23218 -0.05261 -0.23681 -0.0543 -0.24167 C -0.05977 -0.25741 -0.05586 -0.24862 -0.06172 -0.26667 C -0.06289 -0.27061 -0.06445 -0.27385 -0.06563 -0.27755 C -0.06654 -0.2801 -0.0668 -0.28334 -0.06771 -0.28588 C -0.07057 -0.29445 -0.07487 -0.30163 -0.07708 -0.31088 C -0.08086 -0.32639 -0.07721 -0.3125 -0.08112 -0.325 C -0.08412 -0.33496 -0.08216 -0.33033 -0.08581 -0.34051 C -0.08711 -0.34422 -0.08841 -0.34769 -0.08985 -0.35139 C -0.09128 -0.36204 -0.08919 -0.34931 -0.09375 -0.36436 C -0.09427 -0.36575 -0.09401 -0.36783 -0.09453 -0.36922 C -0.09675 -0.3757 -0.09935 -0.38195 -0.10182 -0.3882 C -0.103 -0.39098 -0.10443 -0.39352 -0.10521 -0.39653 C -0.10716 -0.40417 -0.1086 -0.41088 -0.1112 -0.41806 C -0.11172 -0.41945 -0.11276 -0.42014 -0.11328 -0.42153 C -0.11471 -0.4257 -0.11576 -0.43033 -0.11719 -0.43473 C -0.11927 -0.44028 -0.12201 -0.44538 -0.12396 -0.45139 C -0.125 -0.45487 -0.12604 -0.45857 -0.12735 -0.46204 C -0.1306 -0.47176 -0.128 -0.46158 -0.13268 -0.47269 C -0.13373 -0.47524 -0.13425 -0.47848 -0.13529 -0.48102 C -0.1362 -0.48334 -0.13763 -0.48496 -0.13867 -0.48704 C -0.14167 -0.49306 -0.13985 -0.49075 -0.14271 -0.49769 C -0.14375 -0.50024 -0.14505 -0.50232 -0.1461 -0.50487 C -0.14675 -0.50672 -0.14727 -0.5088 -0.14805 -0.51088 C -0.1487 -0.5125 -0.14948 -0.51389 -0.15 -0.51551 C -0.1513 -0.51899 -0.15208 -0.52292 -0.15339 -0.52639 C -0.15495 -0.5301 -0.15703 -0.53334 -0.15873 -0.53704 C -0.16042 -0.54075 -0.16172 -0.54514 -0.16341 -0.54885 C -0.16445 -0.55116 -0.16589 -0.55255 -0.1668 -0.55487 C -0.16953 -0.56135 -0.16797 -0.56204 -0.17083 -0.56806 C -0.17136 -0.56899 -0.17214 -0.56945 -0.17279 -0.57038 C -0.17656 -0.58704 -0.17175 -0.56875 -0.17617 -0.57871 C -0.17682 -0.58033 -0.17748 -0.58913 -0.17748 -0.58936 C -0.17852 -0.59237 -0.18073 -0.59352 -0.18151 -0.59653 C -0.1819 -0.59815 -0.18229 -0.59977 -0.18281 -0.60139 C -0.18451 -0.60556 -0.18555 -0.60741 -0.1875 -0.61088 C -0.18828 -0.61505 -0.18867 -0.61737 -0.19024 -0.62153 C -0.19076 -0.62292 -0.19167 -0.62385 -0.19219 -0.625 C -0.19271 -0.62616 -0.1931 -0.62755 -0.19362 -0.62871 C -0.19466 -0.63079 -0.19583 -0.63264 -0.19688 -0.63473 C -0.19779 -0.63889 -0.19766 -0.63959 -0.19961 -0.64422 C -0.20013 -0.64538 -0.20104 -0.6463 -0.20156 -0.64769 C -0.20208 -0.64885 -0.20235 -0.65024 -0.203 -0.65139 C -0.20352 -0.65232 -0.2043 -0.65278 -0.20495 -0.65371 C -0.20638 -0.65579 -0.20742 -0.65903 -0.20899 -0.66088 C -0.2138 -0.66667 -0.20768 -0.6595 -0.21367 -0.66551 C -0.21732 -0.66945 -0.21393 -0.66713 -0.21901 -0.67153 C -0.21992 -0.67246 -0.22279 -0.67362 -0.2237 -0.67385 C -0.225 -0.67547 -0.22617 -0.67848 -0.22774 -0.67871 L -0.23581 -0.67987 C -0.24362 -0.68125 -0.23932 -0.68102 -0.24375 -0.68102 L -0.24375 -0.68102 L -0.29662 -0.6845 " pathEditMode="relative" ptsTypes="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The four types of Teeth are as shown below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Teeth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30" y="2927350"/>
            <a:ext cx="4000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14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DIFFERENT TYPES OF TEETH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6" r="202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9528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INCISORS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CUTTING AND BITTING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CHISEL SHAPED</a:t>
            </a:r>
          </a:p>
          <a:p>
            <a:r>
              <a:rPr lang="en-US" dirty="0" smtClean="0"/>
              <a:t>HAVE ONE ROOT</a:t>
            </a:r>
          </a:p>
          <a:p>
            <a:r>
              <a:rPr lang="en-US" dirty="0" smtClean="0"/>
              <a:t>ARE EIGHT IN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TEARING AND GRIPPING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SHARP AND POINTED</a:t>
            </a:r>
          </a:p>
          <a:p>
            <a:r>
              <a:rPr lang="en-US" dirty="0" smtClean="0"/>
              <a:t>HAVE ONE ROOT</a:t>
            </a:r>
          </a:p>
          <a:p>
            <a:r>
              <a:rPr lang="en-US" dirty="0" smtClean="0"/>
              <a:t>ARE FOUR IN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7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PREMOLARS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CRUSHING</a:t>
            </a:r>
          </a:p>
          <a:p>
            <a:r>
              <a:rPr lang="en-US" dirty="0" smtClean="0"/>
              <a:t>GRINDING </a:t>
            </a:r>
          </a:p>
          <a:p>
            <a:r>
              <a:rPr lang="en-US" dirty="0" smtClean="0"/>
              <a:t>AND CHEWING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BROAD RIDGES AND FLATTENED</a:t>
            </a:r>
          </a:p>
          <a:p>
            <a:r>
              <a:rPr lang="en-US" dirty="0" smtClean="0"/>
              <a:t>HAVE TWO ROOTS</a:t>
            </a:r>
          </a:p>
          <a:p>
            <a:r>
              <a:rPr lang="en-US" dirty="0" smtClean="0"/>
              <a:t>ARE EIGHT IN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20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MOLARS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CRUSHING</a:t>
            </a:r>
          </a:p>
          <a:p>
            <a:r>
              <a:rPr lang="en-US" dirty="0" smtClean="0"/>
              <a:t>GRINDING </a:t>
            </a:r>
          </a:p>
          <a:p>
            <a:r>
              <a:rPr lang="en-US" dirty="0" smtClean="0"/>
              <a:t>AND CHEWING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BROAD-RIDGED</a:t>
            </a:r>
          </a:p>
          <a:p>
            <a:r>
              <a:rPr lang="en-US" dirty="0" smtClean="0"/>
              <a:t>HAVE THREE ROOTS</a:t>
            </a:r>
          </a:p>
          <a:p>
            <a:r>
              <a:rPr lang="en-US" dirty="0" smtClean="0"/>
              <a:t>ARE TWELVE IN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5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-03 Presentation Layout_CA - v6" id="{E989BABB-6CAC-4B7A-BEDD-AC8E941209AD}" vid="{8EB46C3B-1734-4DB1-861E-420A63F4C2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4D15D6-87BC-477C-8E91-9F90829C2FC8}">
  <ds:schemaRefs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purl.org/dc/elements/1.1/"/>
    <ds:schemaRef ds:uri="6dc4bcd6-49db-4c07-9060-8acfc67cef9f"/>
    <ds:schemaRef ds:uri="http://schemas.microsoft.com/office/infopath/2007/PartnerControls"/>
    <ds:schemaRef ds:uri="http://schemas.openxmlformats.org/package/2006/metadata/core-properties"/>
    <ds:schemaRef ds:uri="fb0879af-3eba-417a-a55a-ffe6dcd6ca77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583</Words>
  <Application>Microsoft Office PowerPoint</Application>
  <PresentationFormat>Widescreen</PresentationFormat>
  <Paragraphs>108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CiscoSans ExtraLight</vt:lpstr>
      <vt:lpstr>Gill Sans SemiBold</vt:lpstr>
      <vt:lpstr>Segoe UI Semibold</vt:lpstr>
      <vt:lpstr>Times New Roman</vt:lpstr>
      <vt:lpstr>Wingdings</vt:lpstr>
      <vt:lpstr>Office Theme</vt:lpstr>
      <vt:lpstr>PowerPoint Presentation</vt:lpstr>
      <vt:lpstr>SCIENCE:#THE HUMAN BODY</vt:lpstr>
      <vt:lpstr>TEETH</vt:lpstr>
      <vt:lpstr>Types of Teeth</vt:lpstr>
      <vt:lpstr>USES OF DIFFERENT TYPES OF TEETH</vt:lpstr>
      <vt:lpstr>INCISORS</vt:lpstr>
      <vt:lpstr>CANINES</vt:lpstr>
      <vt:lpstr>PREMOLARS</vt:lpstr>
      <vt:lpstr>MOLARS</vt:lpstr>
      <vt:lpstr>THE SHEDDING OF TEETH</vt:lpstr>
      <vt:lpstr>NOTE</vt:lpstr>
      <vt:lpstr>NOTE</vt:lpstr>
      <vt:lpstr>NOTE</vt:lpstr>
      <vt:lpstr>PowerPoint Presentation</vt:lpstr>
      <vt:lpstr>NEXT LESSON</vt:lpstr>
      <vt:lpstr>PowerPoint Presentation</vt:lpstr>
      <vt:lpstr>THE BREATHING SYSTEM</vt:lpstr>
      <vt:lpstr>PARTS OF THE BREATHING SYSTEM</vt:lpstr>
      <vt:lpstr>THE NOSE</vt:lpstr>
      <vt:lpstr>THE TRACHEA</vt:lpstr>
      <vt:lpstr>THE LUNGS</vt:lpstr>
      <vt:lpstr>THE DIAPHRAGM</vt:lpstr>
      <vt:lpstr>PARTS OF THE BREATHING SYSTEM</vt:lpstr>
      <vt:lpstr>BREATHING IN</vt:lpstr>
      <vt:lpstr>BREATHING 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2019-04-11T01:36:19Z</dcterms:created>
  <dcterms:modified xsi:type="dcterms:W3CDTF">2019-04-24T07:56:15Z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